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9144000" cy="5143500" type="screen16x9"/>
  <p:notesSz cx="6858000" cy="9144000"/>
  <p:embeddedFontLst>
    <p:embeddedFont>
      <p:font typeface="Exo 2" panose="02020500000000000000" charset="0"/>
      <p:regular r:id="rId16"/>
      <p:bold r:id="rId17"/>
      <p:italic r:id="rId18"/>
      <p:boldItalic r:id="rId19"/>
    </p:embeddedFont>
    <p:embeddedFont>
      <p:font typeface="Fira Sans Extra Condensed Medium" panose="02020500000000000000" charset="0"/>
      <p:regular r:id="rId20"/>
      <p:bold r:id="rId21"/>
      <p:italic r:id="rId22"/>
      <p:boldItalic r:id="rId23"/>
    </p:embeddedFont>
    <p:embeddedFont>
      <p:font typeface="Nunito Light" panose="02020500000000000000" charset="0"/>
      <p:regular r:id="rId24"/>
    </p:embeddedFont>
    <p:embeddedFont>
      <p:font typeface="Roboto Condensed" panose="02020500000000000000" charset="0"/>
      <p:regular r:id="rId25"/>
      <p:bold r:id="rId26"/>
      <p:italic r:id="rId27"/>
      <p:boldItalic r:id="rId28"/>
    </p:embeddedFont>
    <p:embeddedFont>
      <p:font typeface="Roboto Condensed Light" panose="02020500000000000000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838DD8-F7E0-4B4B-A571-50EDA51ABD7F}">
  <a:tblStyle styleId="{9E838DD8-F7E0-4B4B-A571-50EDA51ABD7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30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cb724631b_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10cb724631b_3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cb724631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cb724631b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cb724631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cb724631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cb724631b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10cb724631b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cb724631b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cb724631b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c0d0716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c0d0716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cb724631b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cb724631b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cb724631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cb724631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cb724631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cb724631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cb724631b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0cb724631b_3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b724631b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b724631b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cb724631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cb724631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title" idx="2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6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zh-TW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zh-TW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zh-TW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zh-TW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zh-TW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zh-TW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1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2" name="Google Shape;182;p39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網路規劃與管理實務</a:t>
            </a:r>
            <a:endParaRPr/>
          </a:p>
        </p:txBody>
      </p:sp>
      <p:sp>
        <p:nvSpPr>
          <p:cNvPr id="193" name="Google Shape;193;p43"/>
          <p:cNvSpPr txBox="1">
            <a:spLocks noGrp="1"/>
          </p:cNvSpPr>
          <p:nvPr>
            <p:ph type="subTitle" idx="1"/>
          </p:nvPr>
        </p:nvSpPr>
        <p:spPr>
          <a:xfrm>
            <a:off x="3670675" y="1692107"/>
            <a:ext cx="4352100" cy="2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 b="1">
                <a:latin typeface="Roboto Condensed"/>
                <a:ea typeface="Roboto Condensed"/>
                <a:cs typeface="Roboto Condensed"/>
                <a:sym typeface="Roboto Condensed"/>
              </a:rPr>
              <a:t>A1083336 黃睿捷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 b="1">
                <a:latin typeface="Roboto Condensed"/>
                <a:ea typeface="Roboto Condensed"/>
                <a:cs typeface="Roboto Condensed"/>
                <a:sym typeface="Roboto Condensed"/>
              </a:rPr>
              <a:t>A1093314 林宸緯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 b="1">
                <a:latin typeface="Roboto Condensed"/>
                <a:ea typeface="Roboto Condensed"/>
                <a:cs typeface="Roboto Condensed"/>
                <a:sym typeface="Roboto Condensed"/>
              </a:rPr>
              <a:t>A1093321 時維駿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 b="1">
                <a:latin typeface="Roboto Condensed"/>
                <a:ea typeface="Roboto Condensed"/>
                <a:cs typeface="Roboto Condensed"/>
                <a:sym typeface="Roboto Condensed"/>
              </a:rPr>
              <a:t>A1093364 李晉豪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4" name="Google Shape;194;p4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校園網路交換中心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R_uni</a:t>
            </a:r>
            <a:endParaRPr/>
          </a:p>
        </p:txBody>
      </p:sp>
      <p:pic>
        <p:nvPicPr>
          <p:cNvPr id="255" name="Google Shape;2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088" y="1601250"/>
            <a:ext cx="54578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區域運算中心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R_KPPRC</a:t>
            </a:r>
            <a:endParaRPr/>
          </a:p>
        </p:txBody>
      </p:sp>
      <p:pic>
        <p:nvPicPr>
          <p:cNvPr id="261" name="Google Shape;2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001" y="1379722"/>
            <a:ext cx="5883999" cy="303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/>
              <a:t>THANKS</a:t>
            </a:r>
            <a:endParaRPr/>
          </a:p>
        </p:txBody>
      </p:sp>
      <p:cxnSp>
        <p:nvCxnSpPr>
          <p:cNvPr id="292" name="Google Shape;292;p55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" name="Google Shape;293;p55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838" y="0"/>
            <a:ext cx="51383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5"/>
          <p:cNvSpPr txBox="1">
            <a:spLocks noGrp="1"/>
          </p:cNvSpPr>
          <p:nvPr>
            <p:ph type="body" idx="1"/>
          </p:nvPr>
        </p:nvSpPr>
        <p:spPr>
          <a:xfrm>
            <a:off x="55275" y="1077675"/>
            <a:ext cx="2592000" cy="27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A棟</a:t>
            </a:r>
            <a:endParaRPr sz="24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I系IP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140.127.220.1~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140.127.220.40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J系IP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140.127.221.1~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140.127.221.40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05" name="Google Shape;2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100" y="0"/>
            <a:ext cx="3664725" cy="368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100" y="3682850"/>
            <a:ext cx="3664725" cy="1406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5"/>
          <p:cNvSpPr txBox="1"/>
          <p:nvPr/>
        </p:nvSpPr>
        <p:spPr>
          <a:xfrm>
            <a:off x="6611650" y="769025"/>
            <a:ext cx="242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body" idx="1"/>
          </p:nvPr>
        </p:nvSpPr>
        <p:spPr>
          <a:xfrm>
            <a:off x="-485250" y="2186375"/>
            <a:ext cx="3309000" cy="20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6"/>
          <p:cNvSpPr txBox="1">
            <a:spLocks noGrp="1"/>
          </p:cNvSpPr>
          <p:nvPr>
            <p:ph type="ctrTitle"/>
          </p:nvPr>
        </p:nvSpPr>
        <p:spPr>
          <a:xfrm>
            <a:off x="1964851" y="4290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hlink"/>
                </a:solidFill>
              </a:rPr>
              <a:t>A棟 </a:t>
            </a:r>
            <a:endParaRPr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hlink"/>
                </a:solidFill>
              </a:rPr>
              <a:t>Vlan</a:t>
            </a:r>
            <a:endParaRPr>
              <a:solidFill>
                <a:schemeClr val="hlink"/>
              </a:solidFill>
            </a:endParaRPr>
          </a:p>
        </p:txBody>
      </p:sp>
      <p:pic>
        <p:nvPicPr>
          <p:cNvPr id="214" name="Google Shape;2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25" y="2009875"/>
            <a:ext cx="8191845" cy="18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>
            <a:spLocks noGrp="1"/>
          </p:cNvSpPr>
          <p:nvPr>
            <p:ph type="body" idx="1"/>
          </p:nvPr>
        </p:nvSpPr>
        <p:spPr>
          <a:xfrm>
            <a:off x="-291050" y="1186788"/>
            <a:ext cx="2973000" cy="27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B棟</a:t>
            </a:r>
            <a:endParaRPr sz="24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X系IP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140.127.222.1~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140.127.222.40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Y系IP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140.127.223.1~</a:t>
            </a:r>
            <a:endParaRPr sz="24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140.127.223.40</a:t>
            </a:r>
            <a:endParaRPr sz="24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47"/>
          <p:cNvGrpSpPr/>
          <p:nvPr/>
        </p:nvGrpSpPr>
        <p:grpSpPr>
          <a:xfrm>
            <a:off x="2375650" y="-275"/>
            <a:ext cx="4392700" cy="5144025"/>
            <a:chOff x="2172800" y="0"/>
            <a:chExt cx="4392700" cy="5144025"/>
          </a:xfrm>
        </p:grpSpPr>
        <p:pic>
          <p:nvPicPr>
            <p:cNvPr id="221" name="Google Shape;22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2800" y="0"/>
              <a:ext cx="4392700" cy="3187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72800" y="3187041"/>
              <a:ext cx="4392699" cy="19569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body" idx="1"/>
          </p:nvPr>
        </p:nvSpPr>
        <p:spPr>
          <a:xfrm>
            <a:off x="-485250" y="2186375"/>
            <a:ext cx="3309000" cy="20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B棟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Vlan</a:t>
            </a:r>
            <a:endParaRPr/>
          </a:p>
        </p:txBody>
      </p:sp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63" y="2051450"/>
            <a:ext cx="7248875" cy="19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35" name="Google Shape;235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/>
              <a:t>外部網路</a:t>
            </a:r>
            <a:endParaRPr/>
          </a:p>
        </p:txBody>
      </p:sp>
      <p:sp>
        <p:nvSpPr>
          <p:cNvPr id="236" name="Google Shape;236;p49"/>
          <p:cNvSpPr txBox="1"/>
          <p:nvPr/>
        </p:nvSpPr>
        <p:spPr>
          <a:xfrm>
            <a:off x="1386375" y="43670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75" y="1068013"/>
            <a:ext cx="7664825" cy="36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A棟路由器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R_I&amp;J</a:t>
            </a:r>
            <a:endParaRPr/>
          </a:p>
        </p:txBody>
      </p:sp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075" y="1591275"/>
            <a:ext cx="54578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B棟路由器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R_X&amp;Y</a:t>
            </a:r>
            <a:endParaRPr/>
          </a:p>
        </p:txBody>
      </p:sp>
      <p:pic>
        <p:nvPicPr>
          <p:cNvPr id="249" name="Google Shape;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25" y="1551300"/>
            <a:ext cx="54959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如螢幕大小 (16:9)</PresentationFormat>
  <Paragraphs>33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Roboto Condensed</vt:lpstr>
      <vt:lpstr>Exo 2</vt:lpstr>
      <vt:lpstr>Fira Sans Extra Condensed Medium</vt:lpstr>
      <vt:lpstr>Nunito Light</vt:lpstr>
      <vt:lpstr>Roboto Condensed Light</vt:lpstr>
      <vt:lpstr>Arial</vt:lpstr>
      <vt:lpstr>Simple Light</vt:lpstr>
      <vt:lpstr>Tech Newsletter XL by Slidesgo</vt:lpstr>
      <vt:lpstr>網路規劃與管理實務</vt:lpstr>
      <vt:lpstr>PowerPoint 簡報</vt:lpstr>
      <vt:lpstr>PowerPoint 簡報</vt:lpstr>
      <vt:lpstr>A棟  Vlan</vt:lpstr>
      <vt:lpstr>PowerPoint 簡報</vt:lpstr>
      <vt:lpstr>B棟 Vlan</vt:lpstr>
      <vt:lpstr>外部網路</vt:lpstr>
      <vt:lpstr>A棟路由器 R_I&amp;J</vt:lpstr>
      <vt:lpstr>B棟路由器 R_X&amp;Y</vt:lpstr>
      <vt:lpstr>校園網路交換中心 R_uni</vt:lpstr>
      <vt:lpstr>區域運算中心 R_KPPRC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網路規劃與管理實務</dc:title>
  <cp:lastModifiedBy>User</cp:lastModifiedBy>
  <cp:revision>2</cp:revision>
  <dcterms:modified xsi:type="dcterms:W3CDTF">2022-01-10T15:24:50Z</dcterms:modified>
</cp:coreProperties>
</file>